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1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LEAGUE OF NATIONS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Colonna MT" pitchFamily="82" charset="0"/>
              </a:rPr>
              <a:t>The League of Nations was an international organization, headquartered in Geneva, Switzerland, created after the First World War to provide a forum for resolving international disputes to prevent the world from another war</a:t>
            </a:r>
          </a:p>
          <a:p>
            <a:endParaRPr lang="en-US" dirty="0" smtClean="0">
              <a:latin typeface="Colonna MT" pitchFamily="82" charset="0"/>
            </a:endParaRPr>
          </a:p>
          <a:p>
            <a:pPr algn="l"/>
            <a:r>
              <a:rPr lang="en-US" dirty="0" smtClean="0">
                <a:latin typeface="Colonna MT" pitchFamily="82" charset="0"/>
              </a:rPr>
              <a:t>10</a:t>
            </a:r>
            <a:r>
              <a:rPr lang="en-US" baseline="30000" dirty="0" smtClean="0">
                <a:latin typeface="Colonna MT" pitchFamily="82" charset="0"/>
              </a:rPr>
              <a:t>TH</a:t>
            </a:r>
            <a:r>
              <a:rPr lang="en-US" dirty="0" smtClean="0">
                <a:latin typeface="Colonna MT" pitchFamily="82" charset="0"/>
              </a:rPr>
              <a:t> JANUARY 1920</a:t>
            </a:r>
          </a:p>
          <a:p>
            <a:endParaRPr lang="en-US" dirty="0" smtClean="0">
              <a:latin typeface="Colonna MT" pitchFamily="82" charset="0"/>
            </a:endParaRPr>
          </a:p>
          <a:p>
            <a:pPr algn="l"/>
            <a:r>
              <a:rPr lang="en-US" dirty="0" smtClean="0">
                <a:latin typeface="Colonna MT" pitchFamily="82" charset="0"/>
              </a:rPr>
              <a:t>Concert of Europe</a:t>
            </a:r>
          </a:p>
          <a:p>
            <a:endParaRPr lang="en-US" dirty="0" smtClean="0">
              <a:latin typeface="Colonna MT" pitchFamily="82" charset="0"/>
            </a:endParaRPr>
          </a:p>
          <a:p>
            <a:pPr algn="l"/>
            <a:r>
              <a:rPr lang="en-US" dirty="0" smtClean="0">
                <a:latin typeface="Colonna MT" pitchFamily="82" charset="0"/>
              </a:rPr>
              <a:t>Woodrow Wilson</a:t>
            </a:r>
            <a:endParaRPr lang="en-US" dirty="0">
              <a:latin typeface="Colonna MT" pitchFamily="82" charset="0"/>
            </a:endParaRPr>
          </a:p>
        </p:txBody>
      </p:sp>
      <p:pic>
        <p:nvPicPr>
          <p:cNvPr id="1026" name="Picture 2" descr="C:\Documents and Settings\staff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1242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53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OBJECTIVES OF THE LEAGUE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lonna MT" pitchFamily="82" charset="0"/>
              </a:rPr>
              <a:t>IN ORDER TO PROMOTE INTERNATIONAL COOPERATION AND TO ACHIEVE INTERNATIONAL PEACE AND SECURITY </a:t>
            </a:r>
          </a:p>
          <a:p>
            <a:endParaRPr lang="en-US" sz="2400" dirty="0" smtClean="0">
              <a:latin typeface="Colonna MT" pitchFamily="82" charset="0"/>
            </a:endParaRPr>
          </a:p>
          <a:p>
            <a:r>
              <a:rPr lang="en-US" sz="2400" dirty="0" smtClean="0">
                <a:latin typeface="Colonna MT" pitchFamily="82" charset="0"/>
              </a:rPr>
              <a:t>BY THE ACCEPTANCE OF OBLIGATIONS NOT TO RESORT TO WAR </a:t>
            </a:r>
          </a:p>
          <a:p>
            <a:r>
              <a:rPr lang="en-US" sz="2400" dirty="0" smtClean="0">
                <a:latin typeface="Colonna MT" pitchFamily="82" charset="0"/>
              </a:rPr>
              <a:t>BY THE PRESCRIPTION OF OPEN, JUST AND HONOURABLE RELATIONS BETWEEN NATIONS </a:t>
            </a:r>
          </a:p>
          <a:p>
            <a:r>
              <a:rPr lang="en-US" sz="2400" dirty="0" smtClean="0">
                <a:latin typeface="Colonna MT" pitchFamily="82" charset="0"/>
              </a:rPr>
              <a:t>BY THE FIRM ESTABLISHMENT OF THE UNDERSTANDINGS OF INTERNATIONAL LAW AS THE ACTUAL RULE OF CONDUCT AMONG GOVERNMENTS,</a:t>
            </a:r>
          </a:p>
          <a:p>
            <a:r>
              <a:rPr lang="en-US" sz="2400" dirty="0" smtClean="0">
                <a:latin typeface="Colonna MT" pitchFamily="82" charset="0"/>
              </a:rPr>
              <a:t>BY THE MAINTENANCE OF JUSTICE AND A SCRUPULOUS RESPECT FOR ALL TREATY OBLIGATIONS IN THE DEALINGS OF ORGANISED PEOPLES WITH ONE ANOTHER</a:t>
            </a:r>
            <a:endParaRPr lang="en-US" sz="24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Colonna MT" pitchFamily="82" charset="0"/>
              </a:rPr>
              <a:t>STRUCTURE OF THE LEAGUE</a:t>
            </a:r>
            <a:endParaRPr lang="en-US" dirty="0">
              <a:latin typeface="Colonna MT" pitchFamily="82" charset="0"/>
            </a:endParaRPr>
          </a:p>
        </p:txBody>
      </p:sp>
      <p:pic>
        <p:nvPicPr>
          <p:cNvPr id="2051" name="Picture 3" descr="C:\Documents and Settings\staff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903" y="655694"/>
            <a:ext cx="8281097" cy="6202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lonna MT" pitchFamily="82" charset="0"/>
              </a:rPr>
              <a:t>STRUCTURE OF THE LEAGUE</a:t>
            </a:r>
            <a:endParaRPr lang="en-US" dirty="0"/>
          </a:p>
        </p:txBody>
      </p:sp>
      <p:pic>
        <p:nvPicPr>
          <p:cNvPr id="3074" name="Picture 2" descr="C:\Documents and Settings\staff\Desktop\The structure of the League of Nations. preview 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Colonna MT" pitchFamily="82" charset="0"/>
              </a:rPr>
              <a:t>ORGANISATION AND FUNCTION</a:t>
            </a:r>
            <a:endParaRPr lang="en-US" dirty="0"/>
          </a:p>
        </p:txBody>
      </p:sp>
      <p:pic>
        <p:nvPicPr>
          <p:cNvPr id="4099" name="Picture 3" descr="C:\Documents and Settings\staff\Desktop\Organisation of the League of Nations preview 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ACHIEVEMENTS OF THE LEAGUE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Colonna MT" pitchFamily="82" charset="0"/>
              </a:rPr>
              <a:t>DISPUTE BETWEEN YUGOSLAVIA AND ALBANIA 1920</a:t>
            </a:r>
          </a:p>
          <a:p>
            <a:pPr>
              <a:spcBef>
                <a:spcPts val="0"/>
              </a:spcBef>
            </a:pPr>
            <a:endParaRPr lang="en-US" sz="3000" dirty="0" smtClean="0">
              <a:solidFill>
                <a:schemeClr val="tx1"/>
              </a:solidFill>
              <a:latin typeface="Colonna MT" pitchFamily="82" charset="0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Colonna MT" pitchFamily="82" charset="0"/>
              </a:rPr>
              <a:t>ALAND ISLANDS DISPUTE BETEEN SWEEDEN AND FINLAND 1920-1921</a:t>
            </a:r>
          </a:p>
          <a:p>
            <a:pPr>
              <a:spcBef>
                <a:spcPts val="0"/>
              </a:spcBef>
            </a:pPr>
            <a:endParaRPr lang="en-US" sz="3000" dirty="0" smtClean="0">
              <a:solidFill>
                <a:schemeClr val="tx1"/>
              </a:solidFill>
              <a:latin typeface="Colonna MT" pitchFamily="82" charset="0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Colonna MT" pitchFamily="82" charset="0"/>
              </a:rPr>
              <a:t>RESCUING AUSTRIA FROM ECONOMIC DISASTER</a:t>
            </a:r>
          </a:p>
          <a:p>
            <a:pPr>
              <a:spcBef>
                <a:spcPts val="0"/>
              </a:spcBef>
            </a:pPr>
            <a:endParaRPr lang="en-US" sz="3000" dirty="0" smtClean="0">
              <a:solidFill>
                <a:schemeClr val="tx1"/>
              </a:solidFill>
              <a:latin typeface="Colonna MT" pitchFamily="82" charset="0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Colonna MT" pitchFamily="82" charset="0"/>
              </a:rPr>
              <a:t>DISPUTE BETWEEN POLAND AND GERMANY 1921</a:t>
            </a:r>
          </a:p>
          <a:p>
            <a:pPr>
              <a:spcBef>
                <a:spcPts val="0"/>
              </a:spcBef>
            </a:pPr>
            <a:endParaRPr lang="en-US" sz="3000" dirty="0" smtClean="0">
              <a:solidFill>
                <a:schemeClr val="tx1"/>
              </a:solidFill>
              <a:latin typeface="Colonna MT" pitchFamily="82" charset="0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Colonna MT" pitchFamily="82" charset="0"/>
              </a:rPr>
              <a:t>DISPUTE BETWEEN IRAQ AND TURKEY 1924</a:t>
            </a:r>
          </a:p>
          <a:p>
            <a:pPr>
              <a:spcBef>
                <a:spcPts val="0"/>
              </a:spcBef>
            </a:pPr>
            <a:endParaRPr lang="en-US" sz="3000" dirty="0" smtClean="0">
              <a:solidFill>
                <a:schemeClr val="tx1"/>
              </a:solidFill>
              <a:latin typeface="Colonna MT" pitchFamily="82" charset="0"/>
            </a:endParaRPr>
          </a:p>
          <a:p>
            <a:pPr>
              <a:spcBef>
                <a:spcPts val="0"/>
              </a:spcBef>
            </a:pPr>
            <a:r>
              <a:rPr lang="en-US" sz="3000" dirty="0" smtClean="0">
                <a:solidFill>
                  <a:schemeClr val="tx1"/>
                </a:solidFill>
                <a:latin typeface="Colonna MT" pitchFamily="82" charset="0"/>
              </a:rPr>
              <a:t>DISPUTE BETWEEN GREECE AND BULGARIA 1925</a:t>
            </a:r>
            <a:endParaRPr lang="en-US" sz="3000" dirty="0">
              <a:solidFill>
                <a:schemeClr val="tx1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FAILURES OF THE LEAGUE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638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LITHUANIA AND POLAND ISSUE 1920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RUSSO POLISH WAR 1920-1921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GREECE TURKEY WAR 1920-1921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AGGRESSION OF LITHUANIA INTO MEMEL 1923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INVASION OF RUHR BY FRANCE AND BELGIUM 1923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ANNEXATION OF CORFU, GREEK ISLAND BY ITALY 1923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THE </a:t>
            </a:r>
            <a:r>
              <a:rPr lang="en-US" sz="2500" dirty="0" smtClean="0">
                <a:latin typeface="Colonna MT" pitchFamily="82" charset="0"/>
              </a:rPr>
              <a:t>MANCHURIAN AFFAIR </a:t>
            </a:r>
            <a:r>
              <a:rPr lang="en-US" sz="2500" dirty="0" smtClean="0">
                <a:latin typeface="Colonna MT" pitchFamily="82" charset="0"/>
              </a:rPr>
              <a:t>1931-1933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ALBANIAN ISSUE: GERMANY AND ITALY INVADED 1935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RHINELAND DISPUTE BETWEEN GERMANY AND FRANCE 1936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SPANISH CIVIL WAR 1936-1939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dirty="0" smtClean="0">
                <a:latin typeface="Colonna MT" pitchFamily="82" charset="0"/>
              </a:rPr>
              <a:t>AGGRESSION OF GERMANY AND AUSTRIA 1938</a:t>
            </a:r>
            <a:endParaRPr lang="en-US" sz="2500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248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LEAGUE OF NATIONS</vt:lpstr>
      <vt:lpstr>OBJECTIVES OF THE LEAGUE</vt:lpstr>
      <vt:lpstr>STRUCTURE OF THE LEAGUE</vt:lpstr>
      <vt:lpstr>STRUCTURE OF THE LEAGUE</vt:lpstr>
      <vt:lpstr>ORGANISATION AND FUNCTION</vt:lpstr>
      <vt:lpstr>ACHIEVEMENTS OF THE LEAGUE</vt:lpstr>
      <vt:lpstr>FAILURES OF THE LEAGUE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LEAGUE OF NATIONS</dc:title>
  <dc:creator/>
  <cp:lastModifiedBy>staff</cp:lastModifiedBy>
  <cp:revision>17</cp:revision>
  <dcterms:created xsi:type="dcterms:W3CDTF">2006-08-16T00:00:00Z</dcterms:created>
  <dcterms:modified xsi:type="dcterms:W3CDTF">2015-10-03T10:39:56Z</dcterms:modified>
</cp:coreProperties>
</file>